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0" r:id="rId1"/>
  </p:sldMasterIdLst>
  <p:sldIdLst>
    <p:sldId id="256" r:id="rId2"/>
  </p:sldIdLst>
  <p:sldSz cx="25195213" cy="18000663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41" autoAdjust="0"/>
    <p:restoredTop sz="94434" autoAdjust="0"/>
  </p:normalViewPr>
  <p:slideViewPr>
    <p:cSldViewPr snapToGrid="0">
      <p:cViewPr varScale="1">
        <p:scale>
          <a:sx n="31" d="100"/>
          <a:sy n="31" d="100"/>
        </p:scale>
        <p:origin x="1956" y="120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5A950-8402-4D89-8924-22B06017A5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402" y="2945943"/>
            <a:ext cx="18896410" cy="6266897"/>
          </a:xfrm>
        </p:spPr>
        <p:txBody>
          <a:bodyPr anchor="b"/>
          <a:lstStyle>
            <a:lvl1pPr algn="ctr"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55C4E2-407D-478B-B432-5E1B4F4B5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4960"/>
            </a:lvl1pPr>
            <a:lvl2pPr marL="944804" indent="0" algn="ctr">
              <a:buNone/>
              <a:defRPr sz="4133"/>
            </a:lvl2pPr>
            <a:lvl3pPr marL="1889608" indent="0" algn="ctr">
              <a:buNone/>
              <a:defRPr sz="3720"/>
            </a:lvl3pPr>
            <a:lvl4pPr marL="2834411" indent="0" algn="ctr">
              <a:buNone/>
              <a:defRPr sz="3306"/>
            </a:lvl4pPr>
            <a:lvl5pPr marL="3779215" indent="0" algn="ctr">
              <a:buNone/>
              <a:defRPr sz="3306"/>
            </a:lvl5pPr>
            <a:lvl6pPr marL="4724019" indent="0" algn="ctr">
              <a:buNone/>
              <a:defRPr sz="3306"/>
            </a:lvl6pPr>
            <a:lvl7pPr marL="5668823" indent="0" algn="ctr">
              <a:buNone/>
              <a:defRPr sz="3306"/>
            </a:lvl7pPr>
            <a:lvl8pPr marL="6613627" indent="0" algn="ctr">
              <a:buNone/>
              <a:defRPr sz="3306"/>
            </a:lvl8pPr>
            <a:lvl9pPr marL="7558430" indent="0" algn="ctr">
              <a:buNone/>
              <a:defRPr sz="3306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381891-9356-4790-951E-7272D47F1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2CC65-2786-4803-8C0B-27E36EB13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56B1BA-588E-4292-82B2-E206C1854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6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C5D7E-ADD7-43B7-8E7F-611F60881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A132F3-A5ED-4364-A137-95F147F800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618F82-080A-4CF9-BCB5-C1DC7A71C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1B9035-5FCF-4203-84E9-F66BC7996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2AD82-97BC-4A78-96EE-A56D62E5B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350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9E0D9B-7DF4-41A8-ADF5-0F71B05494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8030324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644FF5-F4B8-4600-A9B9-B95E6C3A4C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732171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056C6-90EC-4042-98ED-663D80104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A0ED09-DEF2-45EE-BE71-A3B5905E3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CB358-ACD5-4C6D-B58A-554CCBB56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33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C43C7-2EC3-4BE7-8B62-835F479D2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17A68-5EFB-43E9-9A8C-AE9CCF8C5F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DC746-D389-4228-B9FB-9219DCFBF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D018B9-A1D0-4254-90A3-C09056EF9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5F979-9EA5-4D56-9197-20FB07AAB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786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1CB45-F58B-4081-9E1B-EDF1EE739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9048" y="4487668"/>
            <a:ext cx="21730871" cy="7487774"/>
          </a:xfrm>
        </p:spPr>
        <p:txBody>
          <a:bodyPr anchor="b"/>
          <a:lstStyle>
            <a:lvl1pPr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690D07-25AD-4D7F-B838-71CF65243F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19048" y="12046280"/>
            <a:ext cx="21730871" cy="3937644"/>
          </a:xfrm>
        </p:spPr>
        <p:txBody>
          <a:bodyPr/>
          <a:lstStyle>
            <a:lvl1pPr marL="0" indent="0">
              <a:buNone/>
              <a:defRPr sz="4960">
                <a:solidFill>
                  <a:schemeClr val="tx1">
                    <a:tint val="75000"/>
                  </a:schemeClr>
                </a:solidFill>
              </a:defRPr>
            </a:lvl1pPr>
            <a:lvl2pPr marL="944804" indent="0">
              <a:buNone/>
              <a:defRPr sz="4133">
                <a:solidFill>
                  <a:schemeClr val="tx1">
                    <a:tint val="75000"/>
                  </a:schemeClr>
                </a:solidFill>
              </a:defRPr>
            </a:lvl2pPr>
            <a:lvl3pPr marL="1889608" indent="0">
              <a:buNone/>
              <a:defRPr sz="3720">
                <a:solidFill>
                  <a:schemeClr val="tx1">
                    <a:tint val="75000"/>
                  </a:schemeClr>
                </a:solidFill>
              </a:defRPr>
            </a:lvl3pPr>
            <a:lvl4pPr marL="2834411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4pPr>
            <a:lvl5pPr marL="3779215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5pPr>
            <a:lvl6pPr marL="4724019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6pPr>
            <a:lvl7pPr marL="5668823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7pPr>
            <a:lvl8pPr marL="6613627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8pPr>
            <a:lvl9pPr marL="7558430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2838-8BCD-4860-B3DA-DD5E5C842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2143BA-FE47-48AA-81C6-E9CA15966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33E486-DC0C-469A-9F47-5D50EC2ED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556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88A7E-8E7A-473C-B3CA-E7A31E837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E4618-1768-4478-9018-0BF55C7824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4D347B-85E3-48D3-A5E5-7FD765C9E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A9EF0B-E07C-4665-A172-339D01D10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6EBE04-7DBE-4904-8EF6-2E43EDF61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FE5F07-700F-46C1-BC5E-CC12DC64B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79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6F562-2D23-451E-ABF3-E8616289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3" y="958370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6DF3B-D9F9-4975-A82E-EBE3CFCF2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5454" y="4412664"/>
            <a:ext cx="10658755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D2D8CE-E291-48DC-97AA-2596D11A07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35454" y="6575242"/>
            <a:ext cx="10658755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7F872C-D495-4717-B9DB-8B8E91427C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755077" y="4412664"/>
            <a:ext cx="10711247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94CBDA-B02F-4246-A086-D68AD77BB1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755077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595256-0B6A-4F5B-88C6-79E277011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40DC76-DF14-4220-9144-EA3F2ED0E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D25AD2-8400-4F72-8E93-861EFF7EA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90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E7639-BDF9-4966-B0B4-1F4332D9B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256EFB-E2FA-4186-9CB0-06996A380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A76DD-3436-4D34-9F0C-119A7EFCB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3835A3-C457-40F2-A399-09863620A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12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3B8FB6-F260-4516-8BCE-01DBBCA32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54B279-E749-4E9D-ACD6-42D525E99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F2E89F-2402-402F-8A4F-AB2C91CCE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870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A1AFE-7905-42A4-B8DA-66A46D2A8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0C68B-345A-41AB-A46F-1C2051BDB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>
              <a:defRPr sz="6613"/>
            </a:lvl1pPr>
            <a:lvl2pPr>
              <a:defRPr sz="5786"/>
            </a:lvl2pPr>
            <a:lvl3pPr>
              <a:defRPr sz="4960"/>
            </a:lvl3pPr>
            <a:lvl4pPr>
              <a:defRPr sz="4133"/>
            </a:lvl4pPr>
            <a:lvl5pPr>
              <a:defRPr sz="4133"/>
            </a:lvl5pPr>
            <a:lvl6pPr>
              <a:defRPr sz="4133"/>
            </a:lvl6pPr>
            <a:lvl7pPr>
              <a:defRPr sz="4133"/>
            </a:lvl7pPr>
            <a:lvl8pPr>
              <a:defRPr sz="4133"/>
            </a:lvl8pPr>
            <a:lvl9pPr>
              <a:defRPr sz="4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1B4FAA-70D6-4AAB-ACB7-20E45F04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28D3D9-E651-4334-9CEF-2E02AB48A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C4CCA3-40F8-4205-A62C-7845DCF3C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C90FE4-34FC-4060-843B-E139DD2E4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931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4C91-EB02-4AEC-915B-2C54E89F2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C0129C-8A1D-4AD0-B783-4F3AD87133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 marL="0" indent="0">
              <a:buNone/>
              <a:defRPr sz="6613"/>
            </a:lvl1pPr>
            <a:lvl2pPr marL="944804" indent="0">
              <a:buNone/>
              <a:defRPr sz="5786"/>
            </a:lvl2pPr>
            <a:lvl3pPr marL="1889608" indent="0">
              <a:buNone/>
              <a:defRPr sz="4960"/>
            </a:lvl3pPr>
            <a:lvl4pPr marL="2834411" indent="0">
              <a:buNone/>
              <a:defRPr sz="4133"/>
            </a:lvl4pPr>
            <a:lvl5pPr marL="3779215" indent="0">
              <a:buNone/>
              <a:defRPr sz="4133"/>
            </a:lvl5pPr>
            <a:lvl6pPr marL="4724019" indent="0">
              <a:buNone/>
              <a:defRPr sz="4133"/>
            </a:lvl6pPr>
            <a:lvl7pPr marL="5668823" indent="0">
              <a:buNone/>
              <a:defRPr sz="4133"/>
            </a:lvl7pPr>
            <a:lvl8pPr marL="6613627" indent="0">
              <a:buNone/>
              <a:defRPr sz="4133"/>
            </a:lvl8pPr>
            <a:lvl9pPr marL="7558430" indent="0">
              <a:buNone/>
              <a:defRPr sz="4133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15C372-6759-4A3C-9120-43518625E9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42CDF2-F20A-46C3-BB4D-D966959DB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385131-D8B7-4A2B-BA5C-ACD5A8C9B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DE07CE-F284-494E-BB28-4EDD8339F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007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AAFBCE-1F99-4899-9AE2-CC8DA7977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2171" y="958370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B11DAF-D194-446E-9E2C-CB4F6E75F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581D3-2BB4-4A3B-8046-E9EA654AD3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2171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3654C8-F853-4209-9C85-9FD71848B2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45915" y="16683949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2EC18C-80A4-458B-A435-7878F09CB0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794119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38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defTabSz="1889608" rtl="0" eaLnBrk="1" latinLnBrk="0" hangingPunct="1">
        <a:lnSpc>
          <a:spcPct val="90000"/>
        </a:lnSpc>
        <a:spcBef>
          <a:spcPct val="0"/>
        </a:spcBef>
        <a:buNone/>
        <a:defRPr sz="90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2402" indent="-472402" algn="l" defTabSz="1889608" rtl="0" eaLnBrk="1" latinLnBrk="0" hangingPunct="1">
        <a:lnSpc>
          <a:spcPct val="90000"/>
        </a:lnSpc>
        <a:spcBef>
          <a:spcPts val="2067"/>
        </a:spcBef>
        <a:buFont typeface="Arial" panose="020B0604020202020204" pitchFamily="34" charset="0"/>
        <a:buChar char="•"/>
        <a:defRPr sz="5786" kern="1200">
          <a:solidFill>
            <a:schemeClr val="tx1"/>
          </a:solidFill>
          <a:latin typeface="+mn-lt"/>
          <a:ea typeface="+mn-ea"/>
          <a:cs typeface="+mn-cs"/>
        </a:defRPr>
      </a:lvl1pPr>
      <a:lvl2pPr marL="1417206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960" kern="1200">
          <a:solidFill>
            <a:schemeClr val="tx1"/>
          </a:solidFill>
          <a:latin typeface="+mn-lt"/>
          <a:ea typeface="+mn-ea"/>
          <a:cs typeface="+mn-cs"/>
        </a:defRPr>
      </a:lvl2pPr>
      <a:lvl3pPr marL="2362010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133" kern="1200">
          <a:solidFill>
            <a:schemeClr val="tx1"/>
          </a:solidFill>
          <a:latin typeface="+mn-lt"/>
          <a:ea typeface="+mn-ea"/>
          <a:cs typeface="+mn-cs"/>
        </a:defRPr>
      </a:lvl3pPr>
      <a:lvl4pPr marL="3306813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4251617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5196421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6141225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7086029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8030832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1pPr>
      <a:lvl2pPr marL="944804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2pPr>
      <a:lvl3pPr marL="1889608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3pPr>
      <a:lvl4pPr marL="2834411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3779215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4724019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5668823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6613627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755843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3DF7BF0-ED82-47C6-B078-31ED09BCD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" y="0"/>
            <a:ext cx="25191402" cy="18000663"/>
          </a:xfrm>
          <a:prstGeom prst="rect">
            <a:avLst/>
          </a:prstGeom>
        </p:spPr>
      </p:pic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705298" y="15711930"/>
            <a:ext cx="21730871" cy="46611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sp>
        <p:nvSpPr>
          <p:cNvPr id="35" name="Rectangle 34"/>
          <p:cNvSpPr/>
          <p:nvPr/>
        </p:nvSpPr>
        <p:spPr>
          <a:xfrm>
            <a:off x="426173" y="4256769"/>
            <a:ext cx="90765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03986" y="5788410"/>
            <a:ext cx="869872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+mj-cs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811154" y="9357860"/>
            <a:ext cx="8705088" cy="741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زيربخش‌ها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30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9862366" y="4253390"/>
            <a:ext cx="5266938" cy="89377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1" name="Rectangle 40"/>
          <p:cNvSpPr/>
          <p:nvPr/>
        </p:nvSpPr>
        <p:spPr>
          <a:xfrm>
            <a:off x="11498280" y="4254960"/>
            <a:ext cx="34833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68" name="Rectangle 67"/>
          <p:cNvSpPr/>
          <p:nvPr/>
        </p:nvSpPr>
        <p:spPr>
          <a:xfrm>
            <a:off x="9596282" y="5150662"/>
            <a:ext cx="6338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+mj-cs"/>
              </a:rPr>
              <a:t>یافته های پژوهش با فونت </a:t>
            </a:r>
            <a:r>
              <a:rPr lang="en-GB" sz="3200" dirty="0">
                <a:cs typeface="+mj-cs"/>
              </a:rPr>
              <a:t>Times New Roman</a:t>
            </a:r>
            <a:r>
              <a:rPr lang="fa-IR" sz="3200" dirty="0">
                <a:cs typeface="+mj-cs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+mj-cs"/>
              </a:rPr>
              <a:t>الف)</a:t>
            </a:r>
          </a:p>
          <a:p>
            <a:pPr algn="just" rtl="1"/>
            <a:r>
              <a:rPr lang="fa-IR" sz="3200" dirty="0">
                <a:cs typeface="+mj-cs"/>
              </a:rPr>
              <a:t>ب)</a:t>
            </a:r>
          </a:p>
          <a:p>
            <a:pPr algn="just" rtl="1"/>
            <a:r>
              <a:rPr lang="fa-IR" sz="3200" dirty="0">
                <a:cs typeface="+mj-cs"/>
              </a:rPr>
              <a:t>ج)</a:t>
            </a:r>
          </a:p>
        </p:txBody>
      </p:sp>
      <p:sp>
        <p:nvSpPr>
          <p:cNvPr id="69" name="Rounded Rectangle 68"/>
          <p:cNvSpPr/>
          <p:nvPr/>
        </p:nvSpPr>
        <p:spPr bwMode="auto">
          <a:xfrm>
            <a:off x="10014195" y="8389323"/>
            <a:ext cx="5851851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0792136" y="8553419"/>
            <a:ext cx="5427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72" name="Rectangle 71"/>
          <p:cNvSpPr/>
          <p:nvPr/>
        </p:nvSpPr>
        <p:spPr>
          <a:xfrm>
            <a:off x="9906497" y="9802057"/>
            <a:ext cx="633395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73" name="Rounded Rectangle 72"/>
          <p:cNvSpPr/>
          <p:nvPr/>
        </p:nvSpPr>
        <p:spPr bwMode="auto">
          <a:xfrm>
            <a:off x="10014195" y="12129310"/>
            <a:ext cx="5802940" cy="940387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5" name="Rectangle 74"/>
          <p:cNvSpPr/>
          <p:nvPr/>
        </p:nvSpPr>
        <p:spPr>
          <a:xfrm>
            <a:off x="9879547" y="13453043"/>
            <a:ext cx="638785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11860101" y="12166252"/>
            <a:ext cx="20681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4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77" name="Rounded Rectangle 76"/>
          <p:cNvSpPr/>
          <p:nvPr/>
        </p:nvSpPr>
        <p:spPr bwMode="auto">
          <a:xfrm>
            <a:off x="17482262" y="6908141"/>
            <a:ext cx="5888805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8" name="Rectangle 77"/>
          <p:cNvSpPr/>
          <p:nvPr/>
        </p:nvSpPr>
        <p:spPr>
          <a:xfrm>
            <a:off x="16503465" y="8416816"/>
            <a:ext cx="74895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Times New Roman</a:t>
            </a:r>
            <a:r>
              <a:rPr lang="fa-IR" sz="3200" dirty="0">
                <a:cs typeface="B Nazanin" pitchFamily="2" charset="-78"/>
              </a:rPr>
              <a:t> 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endParaRPr lang="fa-IR" sz="3200" dirty="0">
              <a:cs typeface="B Nazanin" pitchFamily="2" charset="-78"/>
            </a:endParaRPr>
          </a:p>
        </p:txBody>
      </p:sp>
      <p:sp>
        <p:nvSpPr>
          <p:cNvPr id="79" name="Rounded Rectangle 78"/>
          <p:cNvSpPr/>
          <p:nvPr/>
        </p:nvSpPr>
        <p:spPr bwMode="auto">
          <a:xfrm>
            <a:off x="17510022" y="11228141"/>
            <a:ext cx="5888805" cy="880081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82" name="Rectangle 81"/>
          <p:cNvSpPr/>
          <p:nvPr/>
        </p:nvSpPr>
        <p:spPr>
          <a:xfrm>
            <a:off x="17187753" y="12391983"/>
            <a:ext cx="74109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9354456" y="7004592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9295731" y="11253963"/>
            <a:ext cx="2696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  <p:sp>
        <p:nvSpPr>
          <p:cNvPr id="85" name="Rectangle 84"/>
          <p:cNvSpPr/>
          <p:nvPr/>
        </p:nvSpPr>
        <p:spPr>
          <a:xfrm>
            <a:off x="17019927" y="1316734"/>
            <a:ext cx="708867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42" name="Rounded Rectangle 42">
            <a:extLst>
              <a:ext uri="{FF2B5EF4-FFF2-40B4-BE49-F238E27FC236}">
                <a16:creationId xmlns:a16="http://schemas.microsoft.com/office/drawing/2014/main" id="{8C6C4710-CBCD-4440-9211-551C3CB096F4}"/>
              </a:ext>
            </a:extLst>
          </p:cNvPr>
          <p:cNvSpPr/>
          <p:nvPr/>
        </p:nvSpPr>
        <p:spPr bwMode="auto">
          <a:xfrm>
            <a:off x="1406743" y="7842785"/>
            <a:ext cx="5001915" cy="97849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38" name="Picture 6" descr="F:\my art\Hamayesh haye karbordi\PPT\omran\box3.png">
            <a:extLst>
              <a:ext uri="{FF2B5EF4-FFF2-40B4-BE49-F238E27FC236}">
                <a16:creationId xmlns:a16="http://schemas.microsoft.com/office/drawing/2014/main" id="{FA1EE673-7DCF-4D48-A34E-C2F74FC2D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69882" y="7185851"/>
            <a:ext cx="1076540" cy="1267416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8518BA-F2DC-41F2-BCD7-401AB707CB92}"/>
              </a:ext>
            </a:extLst>
          </p:cNvPr>
          <p:cNvSpPr txBox="1"/>
          <p:nvPr/>
        </p:nvSpPr>
        <p:spPr>
          <a:xfrm>
            <a:off x="2726080" y="7857972"/>
            <a:ext cx="28723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sz="4400" dirty="0">
              <a:solidFill>
                <a:schemeClr val="bg1"/>
              </a:solidFill>
            </a:endParaRPr>
          </a:p>
          <a:p>
            <a:endParaRPr lang="en-US" sz="4800" dirty="0">
              <a:solidFill>
                <a:schemeClr val="bg1"/>
              </a:solidFill>
            </a:endParaRPr>
          </a:p>
        </p:txBody>
      </p:sp>
      <p:pic>
        <p:nvPicPr>
          <p:cNvPr id="43" name="Picture 6" descr="F:\my art\Hamayesh haye karbordi\PPT\omran\box3.png">
            <a:extLst>
              <a:ext uri="{FF2B5EF4-FFF2-40B4-BE49-F238E27FC236}">
                <a16:creationId xmlns:a16="http://schemas.microsoft.com/office/drawing/2014/main" id="{0746A245-7881-4AA2-8C59-6BF0B1FC9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997014" y="3711528"/>
            <a:ext cx="1076540" cy="1267416"/>
          </a:xfrm>
          <a:prstGeom prst="rect">
            <a:avLst/>
          </a:prstGeom>
          <a:noFill/>
        </p:spPr>
      </p:pic>
      <p:pic>
        <p:nvPicPr>
          <p:cNvPr id="44" name="Picture 6" descr="F:\my art\Hamayesh haye karbordi\PPT\omran\box3.png">
            <a:extLst>
              <a:ext uri="{FF2B5EF4-FFF2-40B4-BE49-F238E27FC236}">
                <a16:creationId xmlns:a16="http://schemas.microsoft.com/office/drawing/2014/main" id="{F4E264FA-C157-4EC6-98F5-23FBEAE79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70343" y="7743586"/>
            <a:ext cx="1076540" cy="1267416"/>
          </a:xfrm>
          <a:prstGeom prst="rect">
            <a:avLst/>
          </a:prstGeom>
          <a:noFill/>
        </p:spPr>
      </p:pic>
      <p:pic>
        <p:nvPicPr>
          <p:cNvPr id="45" name="Picture 6" descr="F:\my art\Hamayesh haye karbordi\PPT\omran\box3.png">
            <a:extLst>
              <a:ext uri="{FF2B5EF4-FFF2-40B4-BE49-F238E27FC236}">
                <a16:creationId xmlns:a16="http://schemas.microsoft.com/office/drawing/2014/main" id="{F7BE89E3-09D6-48E5-BDD1-24E3FF8ED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89404" y="11453309"/>
            <a:ext cx="1076540" cy="1267416"/>
          </a:xfrm>
          <a:prstGeom prst="rect">
            <a:avLst/>
          </a:prstGeom>
          <a:noFill/>
        </p:spPr>
      </p:pic>
      <p:pic>
        <p:nvPicPr>
          <p:cNvPr id="46" name="Picture 6" descr="F:\my art\Hamayesh haye karbordi\PPT\omran\box3.png">
            <a:extLst>
              <a:ext uri="{FF2B5EF4-FFF2-40B4-BE49-F238E27FC236}">
                <a16:creationId xmlns:a16="http://schemas.microsoft.com/office/drawing/2014/main" id="{2405E73F-20F1-4D48-9B27-443DEF1748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1" y="6334698"/>
            <a:ext cx="1076540" cy="1267416"/>
          </a:xfrm>
          <a:prstGeom prst="rect">
            <a:avLst/>
          </a:prstGeom>
          <a:noFill/>
        </p:spPr>
      </p:pic>
      <p:pic>
        <p:nvPicPr>
          <p:cNvPr id="47" name="Picture 6" descr="F:\my art\Hamayesh haye karbordi\PPT\omran\box3.png">
            <a:extLst>
              <a:ext uri="{FF2B5EF4-FFF2-40B4-BE49-F238E27FC236}">
                <a16:creationId xmlns:a16="http://schemas.microsoft.com/office/drawing/2014/main" id="{FC6573B0-4014-4BC8-BB8B-1D5C7E4B2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1" y="10528244"/>
            <a:ext cx="1076540" cy="12674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</TotalTime>
  <Words>353</Words>
  <Application>Microsoft Office PowerPoint</Application>
  <PresentationFormat>Custom</PresentationFormat>
  <Paragraphs>46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rmce.ir</dc:title>
  <dc:creator>Jamshidi</dc:creator>
  <cp:keywords>MohsenJDZ</cp:keywords>
  <cp:lastModifiedBy>Raymand Pajouh</cp:lastModifiedBy>
  <cp:revision>58</cp:revision>
  <cp:lastPrinted>2015-05-08T18:45:21Z</cp:lastPrinted>
  <dcterms:created xsi:type="dcterms:W3CDTF">2015-05-08T18:10:50Z</dcterms:created>
  <dcterms:modified xsi:type="dcterms:W3CDTF">2026-02-01T07:48:41Z</dcterms:modified>
</cp:coreProperties>
</file>